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8" r:id="rId6"/>
    <p:sldId id="267" r:id="rId7"/>
    <p:sldId id="259" r:id="rId8"/>
    <p:sldId id="260" r:id="rId9"/>
    <p:sldId id="263" r:id="rId10"/>
    <p:sldId id="262" r:id="rId11"/>
    <p:sldId id="261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2C8A9C3-48CF-430E-8C79-B0843007E805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D54A61D-F19F-43DE-90BB-1295514C873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THE EATHING HABITS OF CROATIAN TEENAGERS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for </a:t>
            </a:r>
            <a:r>
              <a:rPr lang="hr-HR" dirty="0" err="1" smtClean="0"/>
              <a:t>eTwinning</a:t>
            </a:r>
            <a:r>
              <a:rPr lang="hr-HR" dirty="0" smtClean="0"/>
              <a:t> </a:t>
            </a:r>
            <a:r>
              <a:rPr lang="hr-HR" dirty="0" err="1" smtClean="0"/>
              <a:t>project</a:t>
            </a:r>
            <a:r>
              <a:rPr lang="hr-HR" dirty="0" smtClean="0"/>
              <a:t> 2018.</a:t>
            </a:r>
          </a:p>
          <a:p>
            <a:r>
              <a:rPr lang="hr-HR" dirty="0" smtClean="0"/>
              <a:t>(</a:t>
            </a:r>
            <a:r>
              <a:rPr lang="en-US" dirty="0"/>
              <a:t>a survey conducted in October and November </a:t>
            </a:r>
            <a:r>
              <a:rPr lang="en-US" dirty="0" smtClean="0"/>
              <a:t>2018</a:t>
            </a:r>
            <a:r>
              <a:rPr lang="hr-HR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038600" cy="2274042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5868144" y="51354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FIŠ PAPRIKAŠ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FISH STEW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038600" cy="254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niOkvir 8"/>
          <p:cNvSpPr txBox="1"/>
          <p:nvPr/>
        </p:nvSpPr>
        <p:spPr>
          <a:xfrm>
            <a:off x="1115616" y="31409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PILEĆA JUHA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CHICKEN SOUP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Rezervirano mjesto sadržaj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95217"/>
            <a:ext cx="3672408" cy="2271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kstniOkvir 10"/>
          <p:cNvSpPr txBox="1"/>
          <p:nvPr/>
        </p:nvSpPr>
        <p:spPr>
          <a:xfrm>
            <a:off x="5292080" y="566124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PEČENA PILETINA S KRUMPIROM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ROAST CHICKEN WITH POTATO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399032"/>
          </a:xfrm>
        </p:spPr>
        <p:txBody>
          <a:bodyPr/>
          <a:lstStyle/>
          <a:p>
            <a:r>
              <a:rPr lang="hr-HR" dirty="0" smtClean="0"/>
              <a:t>DESSERT</a:t>
            </a:r>
            <a:endParaRPr lang="en-US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6" y="1165394"/>
            <a:ext cx="2708616" cy="36114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26" y="188640"/>
            <a:ext cx="2122015" cy="2829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251520" y="4804566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KUGLOF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ROUND CAKE WITH CHOCOLATE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7111999" y="9807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VOĆNI KRUH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FRUIT BREAD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3332818" cy="272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26223"/>
            <a:ext cx="2493963" cy="1804987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2411760" y="6093296"/>
            <a:ext cx="424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LEPINJA/LANGOŠICA S PEKMEZOM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LANGOS WITH JAM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342266" cy="2232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kstniOkvir 5"/>
          <p:cNvSpPr txBox="1"/>
          <p:nvPr/>
        </p:nvSpPr>
        <p:spPr>
          <a:xfrm>
            <a:off x="467544" y="347322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GUŽVARA S MAKOM I ORASIMA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STRUDEL WITH POPPY AND WALNUT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3761035" cy="281714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5076056" y="551723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PALAČINKE S MARMELADOM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PANCAKES WITH JAM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27784" y="4653136"/>
            <a:ext cx="6264696" cy="172819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		</a:t>
            </a:r>
            <a:r>
              <a:rPr lang="hr-HR" sz="4400" b="1" dirty="0" smtClean="0"/>
              <a:t>Dobar tek</a:t>
            </a:r>
            <a:r>
              <a:rPr lang="hr-HR" sz="4400" b="1" dirty="0" smtClean="0"/>
              <a:t>!</a:t>
            </a:r>
            <a:br>
              <a:rPr lang="hr-HR" sz="4400" b="1" dirty="0" smtClean="0"/>
            </a:br>
            <a:r>
              <a:rPr lang="hr-HR" sz="4400" b="1" dirty="0" err="1" smtClean="0"/>
              <a:t>Enjoy</a:t>
            </a:r>
            <a:r>
              <a:rPr lang="hr-HR" sz="4400" b="1" dirty="0" smtClean="0"/>
              <a:t> </a:t>
            </a:r>
            <a:r>
              <a:rPr lang="hr-HR" sz="4400" b="1" dirty="0" err="1" smtClean="0"/>
              <a:t>your</a:t>
            </a:r>
            <a:r>
              <a:rPr lang="hr-HR" sz="4400" b="1" dirty="0" smtClean="0"/>
              <a:t> </a:t>
            </a:r>
            <a:r>
              <a:rPr lang="hr-HR" sz="4400" b="1" dirty="0" err="1" smtClean="0"/>
              <a:t>meal</a:t>
            </a:r>
            <a:r>
              <a:rPr lang="hr-HR" sz="4400" b="1" smtClean="0"/>
              <a:t>!</a:t>
            </a: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>				</a:t>
            </a:r>
            <a:br>
              <a:rPr lang="hr-HR" sz="4400" b="1" dirty="0" smtClean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626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BREAKFAST</a:t>
            </a:r>
            <a:br>
              <a:rPr lang="hr-HR" dirty="0" smtClean="0"/>
            </a:br>
            <a:r>
              <a:rPr lang="hr-HR" dirty="0" smtClean="0"/>
              <a:t>(at </a:t>
            </a:r>
            <a:r>
              <a:rPr lang="hr-HR" dirty="0" err="1" smtClean="0"/>
              <a:t>school</a:t>
            </a:r>
            <a:r>
              <a:rPr lang="hr-HR" dirty="0" smtClean="0"/>
              <a:t>)</a:t>
            </a:r>
            <a:endParaRPr lang="en-US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189752" cy="2800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3120836"/>
            <a:ext cx="2664296" cy="2826703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Rezervirano mjesto sadržaj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8640"/>
            <a:ext cx="2664296" cy="2692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niOkvir 3"/>
          <p:cNvSpPr txBox="1"/>
          <p:nvPr/>
        </p:nvSpPr>
        <p:spPr>
          <a:xfrm>
            <a:off x="7164288" y="62068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PIZZA</a:t>
            </a:r>
          </a:p>
          <a:p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PIZZA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07504" y="51571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KRUH S PAŠTETOM I BANANA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BREAD WITH PÂTÉ</a:t>
            </a:r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AND BANANA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4546780" y="5947539"/>
            <a:ext cx="434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BUREK SA SIROM I JOGURT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BUREK(STRUDEL) WITH CHEESE AND YOGURT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8720"/>
            <a:ext cx="3223741" cy="4519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41880"/>
            <a:ext cx="2923738" cy="3340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zervirano mjesto sadržaj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3096344" cy="260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kstniOkvir 1"/>
          <p:cNvSpPr txBox="1"/>
          <p:nvPr/>
        </p:nvSpPr>
        <p:spPr>
          <a:xfrm>
            <a:off x="107504" y="567060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KAKAO I PRIOŠKA S ČOKOLADOM</a:t>
            </a:r>
          </a:p>
          <a:p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COCOA AND BAGEL WITH CHOCOLATE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897827" y="566124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ČOKOLADNO MLIJEKO I SENDVIČ SA SALAMOM I SIROM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CHOCOLATE MILK AND SANDWICH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203848" y="378904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JABUKA I PIROŠKA SA SIROM</a:t>
            </a:r>
          </a:p>
          <a:p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APPLE AND BAGEL WITH CHEESE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18" y="1700808"/>
            <a:ext cx="3278364" cy="3981602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4038600" cy="2540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Rezervirano mjesto sadržaj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2880320" cy="2780110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kstniOkvir 2"/>
          <p:cNvSpPr txBox="1"/>
          <p:nvPr/>
        </p:nvSpPr>
        <p:spPr>
          <a:xfrm>
            <a:off x="5348808" y="3326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JOGURT I SLANAC</a:t>
            </a:r>
          </a:p>
          <a:p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YOGURT AND BAGEL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67544" y="604661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HRENOVKA I KRUH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HOT DOG WITH BREAD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788024" y="5771618"/>
            <a:ext cx="435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4">
                    <a:lumMod val="75000"/>
                  </a:schemeClr>
                </a:solidFill>
              </a:rPr>
              <a:t>SOK I SENDVIČ SA SALAMOM I SIROM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JUICE AND SANDWICH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0344" y="116632"/>
            <a:ext cx="3682752" cy="107327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LUNCH</a:t>
            </a:r>
            <a:br>
              <a:rPr lang="hr-HR" dirty="0" smtClean="0"/>
            </a:br>
            <a:r>
              <a:rPr lang="hr-HR" dirty="0" smtClean="0"/>
              <a:t>(at </a:t>
            </a:r>
            <a:r>
              <a:rPr lang="hr-HR" dirty="0" err="1" smtClean="0"/>
              <a:t>home</a:t>
            </a:r>
            <a:r>
              <a:rPr lang="hr-HR" dirty="0" smtClean="0"/>
              <a:t>)</a:t>
            </a:r>
            <a:endParaRPr lang="en-US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7925"/>
            <a:ext cx="3888432" cy="3651401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3692300" cy="2501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877" y="3562812"/>
            <a:ext cx="3384376" cy="2607428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5292080" y="276084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WOK</a:t>
            </a:r>
            <a:endParaRPr lang="hr-HR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hr-H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WOK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292080" y="62013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JUHA OD GLJIVA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MUSHROOM SOUP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611560" y="522920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VARIVO S POVRĆEM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hr-HR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hr-HR" b="1" dirty="0">
                <a:solidFill>
                  <a:schemeClr val="accent5">
                    <a:lumMod val="75000"/>
                  </a:schemeClr>
                </a:solidFill>
              </a:rPr>
              <a:t>STEWED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VEGETABLES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3384376" cy="792088"/>
          </a:xfrm>
        </p:spPr>
        <p:txBody>
          <a:bodyPr>
            <a:noAutofit/>
          </a:bodyPr>
          <a:lstStyle/>
          <a:p>
            <a:pPr algn="ctr"/>
            <a:r>
              <a:rPr lang="hr-HR" sz="2000" b="1" dirty="0" smtClean="0">
                <a:effectLst/>
              </a:rPr>
              <a:t>ĆUFTE SA KRUMPIROM</a:t>
            </a:r>
            <a:br>
              <a:rPr lang="hr-HR" sz="2000" b="1" dirty="0" smtClean="0">
                <a:effectLst/>
              </a:rPr>
            </a:br>
            <a:r>
              <a:rPr lang="hr-HR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MEATBALLS WITH POTATO</a:t>
            </a:r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7647"/>
            <a:ext cx="3409035" cy="30074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Rezervirano mjesto sadržaja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5" y="1622703"/>
            <a:ext cx="3831630" cy="3600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kstniOkvir 4"/>
          <p:cNvSpPr txBox="1"/>
          <p:nvPr/>
        </p:nvSpPr>
        <p:spPr>
          <a:xfrm>
            <a:off x="107504" y="5373216"/>
            <a:ext cx="3923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TJESTENINA SA MLJEVENIM MESOM</a:t>
            </a:r>
          </a:p>
          <a:p>
            <a:pPr algn="ctr"/>
            <a:r>
              <a:rPr lang="hr-HR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PASTA WITH MINCED MEAT</a:t>
            </a:r>
            <a:endParaRPr lang="hr-HR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364088" y="306896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JUHA OD BROKULE</a:t>
            </a:r>
          </a:p>
          <a:p>
            <a:pPr algn="ctr"/>
            <a:r>
              <a:rPr lang="hr-HR" sz="2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BROCCOLI SOUP</a:t>
            </a:r>
            <a:endParaRPr lang="hr-HR" sz="2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C:\Users\Bule\Desktop\IMAG0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3096344" cy="2813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10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8" y="404664"/>
            <a:ext cx="3009960" cy="3611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2"/>
            <a:ext cx="3308176" cy="281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kstniOkvir 1"/>
          <p:cNvSpPr txBox="1"/>
          <p:nvPr/>
        </p:nvSpPr>
        <p:spPr>
          <a:xfrm>
            <a:off x="251520" y="41490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TJESTENINA SA SIROM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PASTA WITH CHEESE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499992" y="3046377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POVRĆE NA ŽARU SA FETA SIROM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GRILLED VEGETABLES WITH FETA CHEESE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189313" y="609329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UKISELJENA CIKLA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PICKLED RED BEET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Rezervirano mjesto sadržaj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216" y="3933054"/>
            <a:ext cx="2748617" cy="2061463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3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6" y="620688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3164160" cy="2373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kstniOkvir 1"/>
          <p:cNvSpPr txBox="1"/>
          <p:nvPr/>
        </p:nvSpPr>
        <p:spPr>
          <a:xfrm>
            <a:off x="178024" y="3816651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VARIVO OD MAHUNA I ZAGREBAČKI ODREZAK </a:t>
            </a:r>
            <a:endParaRPr lang="hr-H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hr-H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STEWED GREEN BEANS AND STEAK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5220072" y="270892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TJESTENINA S KRUMPIROM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PASTA WITH BOILED POTATOES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424080"/>
            <a:ext cx="3578225" cy="268287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5377341" y="6106955"/>
            <a:ext cx="235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ZELENA SALATA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GREEN SALAD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3463852" cy="2594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niOkvir 8"/>
          <p:cNvSpPr txBox="1"/>
          <p:nvPr/>
        </p:nvSpPr>
        <p:spPr>
          <a:xfrm>
            <a:off x="5724128" y="303205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CRVENI KUPUS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RED CABBAGE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048"/>
            <a:ext cx="3517697" cy="2639797"/>
          </a:xfrm>
          <a:prstGeom prst="rect">
            <a:avLst/>
          </a:prstGeom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kstniOkvir 12"/>
          <p:cNvSpPr txBox="1"/>
          <p:nvPr/>
        </p:nvSpPr>
        <p:spPr>
          <a:xfrm>
            <a:off x="971600" y="338214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75000"/>
                  </a:schemeClr>
                </a:solidFill>
              </a:rPr>
              <a:t>GRAH</a:t>
            </a:r>
          </a:p>
          <a:p>
            <a:r>
              <a:rPr lang="hr-HR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BEANS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Rezervirano mjesto sadržaj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27824"/>
            <a:ext cx="3227420" cy="2420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kstniOkvir 7"/>
          <p:cNvSpPr txBox="1"/>
          <p:nvPr/>
        </p:nvSpPr>
        <p:spPr>
          <a:xfrm>
            <a:off x="3766972" y="620504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SARMA</a:t>
            </a:r>
          </a:p>
          <a:p>
            <a:pPr algn="ctr"/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CABBAGE ROLLS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140</TotalTime>
  <Words>230</Words>
  <Application>Microsoft Office PowerPoint</Application>
  <PresentationFormat>Prikaz na zaslonu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Oduševljenje</vt:lpstr>
      <vt:lpstr>THE EATHING HABITS OF CROATIAN TEENAGERS</vt:lpstr>
      <vt:lpstr>BREAKFAST (at school)</vt:lpstr>
      <vt:lpstr>PowerPointova prezentacija</vt:lpstr>
      <vt:lpstr>PowerPointova prezentacija</vt:lpstr>
      <vt:lpstr>LUNCH (at home)</vt:lpstr>
      <vt:lpstr>ĆUFTE SA KRUMPIROM MEATBALLS WITH POTATO</vt:lpstr>
      <vt:lpstr>PowerPointova prezentacija</vt:lpstr>
      <vt:lpstr>PowerPointova prezentacija</vt:lpstr>
      <vt:lpstr>PowerPointova prezentacija</vt:lpstr>
      <vt:lpstr>PowerPointova prezentacija</vt:lpstr>
      <vt:lpstr>DESSERT</vt:lpstr>
      <vt:lpstr>PowerPointova prezentacija</vt:lpstr>
      <vt:lpstr>  Dobar tek! Enjoy your meal!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EATHING HABITS OF CROATIAN TEENAGERS</dc:title>
  <dc:creator>korisnik</dc:creator>
  <cp:lastModifiedBy>korisnik</cp:lastModifiedBy>
  <cp:revision>50</cp:revision>
  <dcterms:created xsi:type="dcterms:W3CDTF">2018-11-15T11:11:12Z</dcterms:created>
  <dcterms:modified xsi:type="dcterms:W3CDTF">2018-11-26T07:51:36Z</dcterms:modified>
</cp:coreProperties>
</file>