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Traditional</a:t>
            </a:r>
            <a:r>
              <a:rPr lang="hr-HR" dirty="0" smtClean="0"/>
              <a:t> </a:t>
            </a:r>
            <a:r>
              <a:rPr lang="hr-HR" dirty="0" err="1" smtClean="0"/>
              <a:t>games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OŠ </a:t>
            </a:r>
            <a:r>
              <a:rPr lang="hr-HR" dirty="0" err="1" smtClean="0"/>
              <a:t>Josipovac</a:t>
            </a:r>
            <a:r>
              <a:rPr lang="hr-HR" dirty="0" smtClean="0"/>
              <a:t>, Croatia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915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ŠKOLICA - </a:t>
            </a:r>
            <a:r>
              <a:rPr lang="hr-HR" dirty="0" smtClean="0"/>
              <a:t>HOPSCOTCH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7" t="13777" r="5149" b="8611"/>
          <a:stretch/>
        </p:blipFill>
        <p:spPr>
          <a:xfrm rot="5400000">
            <a:off x="1605186" y="2173261"/>
            <a:ext cx="3513155" cy="3195022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735619" y="2963732"/>
            <a:ext cx="4754880" cy="1360842"/>
          </a:xfrm>
        </p:spPr>
        <p:txBody>
          <a:bodyPr/>
          <a:lstStyle/>
          <a:p>
            <a:r>
              <a:rPr lang="en-US" dirty="0"/>
              <a:t>A child's game, in which a player, hopping on one foot, drives a stone from one compartment to another of a figure traced or scotched on the ground</a:t>
            </a:r>
            <a:r>
              <a:rPr lang="en-US" dirty="0" smtClean="0"/>
              <a:t>.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134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ŽABICE - FROGS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46" y="1888285"/>
            <a:ext cx="2811065" cy="3748087"/>
          </a:xfrm>
        </p:spPr>
      </p:pic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5670757" y="2014194"/>
            <a:ext cx="5056410" cy="374904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„</a:t>
            </a:r>
            <a:r>
              <a:rPr lang="hr-HR" dirty="0" err="1" smtClean="0"/>
              <a:t>Frog</a:t>
            </a:r>
            <a:r>
              <a:rPr lang="hr-HR" dirty="0" smtClean="0"/>
              <a:t>”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made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paper</a:t>
            </a:r>
            <a:r>
              <a:rPr lang="hr-HR" dirty="0"/>
              <a:t> (</a:t>
            </a:r>
            <a:r>
              <a:rPr lang="hr-HR" dirty="0" err="1"/>
              <a:t>watch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video </a:t>
            </a:r>
            <a:r>
              <a:rPr lang="hr-HR" dirty="0" err="1" smtClean="0"/>
              <a:t>tutorial</a:t>
            </a:r>
            <a:r>
              <a:rPr lang="hr-HR" dirty="0" smtClean="0"/>
              <a:t>)</a:t>
            </a:r>
          </a:p>
          <a:p>
            <a:r>
              <a:rPr lang="en-US" dirty="0" smtClean="0"/>
              <a:t>After </a:t>
            </a:r>
            <a:r>
              <a:rPr lang="en-US" dirty="0"/>
              <a:t>the frog is made of paper, a character is drawn on each part or numbers are written. In the last hidden part, the tasks that must be performed are </a:t>
            </a:r>
            <a:r>
              <a:rPr lang="en-US" dirty="0" smtClean="0"/>
              <a:t>written</a:t>
            </a:r>
            <a:r>
              <a:rPr lang="hr-HR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/>
              <a:t>jumping on one leg, drinking a glass of </a:t>
            </a:r>
            <a:r>
              <a:rPr lang="en-US" dirty="0" smtClean="0"/>
              <a:t>water</a:t>
            </a:r>
            <a:r>
              <a:rPr lang="hr-HR" dirty="0" smtClean="0"/>
              <a:t>).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student first selects one external sign and the frog moves as many times as the sign has letters, or as many times as the number chosen.</a:t>
            </a:r>
          </a:p>
          <a:p>
            <a:r>
              <a:rPr lang="en-US" dirty="0"/>
              <a:t>The same thing is repeated with the sign inside, and the task is opened for the third time.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1927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GUMI-GUMI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18" y="2103120"/>
            <a:ext cx="2906853" cy="3102272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604734" y="2372061"/>
            <a:ext cx="5520466" cy="2619487"/>
          </a:xfrm>
        </p:spPr>
        <p:txBody>
          <a:bodyPr/>
          <a:lstStyle/>
          <a:p>
            <a:r>
              <a:rPr lang="en-US" dirty="0"/>
              <a:t>A children's game in which an elastic band is skipped.</a:t>
            </a:r>
          </a:p>
          <a:p>
            <a:r>
              <a:rPr lang="en-US" dirty="0"/>
              <a:t>There are several variations, the easiest is the one where you play from 1 to 9 so that each time the tire is skipped as many times as you are on the </a:t>
            </a:r>
            <a:r>
              <a:rPr lang="en-US" dirty="0" smtClean="0"/>
              <a:t>number</a:t>
            </a:r>
            <a:endParaRPr lang="hr-HR" dirty="0" smtClean="0"/>
          </a:p>
          <a:p>
            <a:r>
              <a:rPr lang="hr-HR" dirty="0" smtClean="0"/>
              <a:t>I</a:t>
            </a:r>
            <a:r>
              <a:rPr lang="en-US" dirty="0" smtClean="0"/>
              <a:t>t </a:t>
            </a:r>
            <a:r>
              <a:rPr lang="en-US" dirty="0"/>
              <a:t>starts from the lightest level, the ankles and after each round the tire is lifted (ankles, knees, buttocks, waist</a:t>
            </a:r>
            <a:r>
              <a:rPr lang="en-US" dirty="0" smtClean="0"/>
              <a:t>)</a:t>
            </a:r>
            <a:endParaRPr lang="hr-HR" dirty="0" smtClean="0"/>
          </a:p>
          <a:p>
            <a:r>
              <a:rPr lang="hr-HR" dirty="0"/>
              <a:t>W</a:t>
            </a:r>
            <a:r>
              <a:rPr lang="en-US" dirty="0" err="1" smtClean="0"/>
              <a:t>atch</a:t>
            </a:r>
            <a:r>
              <a:rPr lang="en-US" dirty="0" smtClean="0"/>
              <a:t> </a:t>
            </a:r>
            <a:r>
              <a:rPr lang="en-US" dirty="0"/>
              <a:t>the video </a:t>
            </a:r>
            <a:r>
              <a:rPr lang="en-US" dirty="0" smtClean="0"/>
              <a:t>tutorial</a:t>
            </a: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53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02936" y="4894729"/>
            <a:ext cx="2710928" cy="120737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Anita </a:t>
            </a:r>
            <a:r>
              <a:rPr lang="hr-HR" sz="2000" dirty="0" err="1" smtClean="0"/>
              <a:t>Drenjančević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Andrijana Sili</a:t>
            </a:r>
            <a:endParaRPr lang="hr-HR" sz="20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1452282" y="1721224"/>
            <a:ext cx="7379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We wish you many fun </a:t>
            </a:r>
            <a:r>
              <a:rPr lang="en-US" sz="4000" dirty="0" smtClean="0"/>
              <a:t>moments</a:t>
            </a:r>
            <a:r>
              <a:rPr lang="hr-HR" sz="4000" dirty="0" smtClean="0"/>
              <a:t>!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85701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TM03457510[[fn=Sapun]]</Template>
  <TotalTime>13</TotalTime>
  <Words>240</Words>
  <Application>Microsoft Office PowerPoint</Application>
  <PresentationFormat>Široki zaslon</PresentationFormat>
  <Paragraphs>17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7" baseType="lpstr">
      <vt:lpstr>Garamond</vt:lpstr>
      <vt:lpstr>Sapun</vt:lpstr>
      <vt:lpstr>Traditional games</vt:lpstr>
      <vt:lpstr>ŠKOLICA - HOPSCOTCH</vt:lpstr>
      <vt:lpstr>ŽABICE - FROGS</vt:lpstr>
      <vt:lpstr>GUMI-GUMI</vt:lpstr>
      <vt:lpstr>Anita Drenjančević Andrijana Sili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games</dc:title>
  <dc:creator>Windows korisnik</dc:creator>
  <cp:lastModifiedBy>Windows korisnik</cp:lastModifiedBy>
  <cp:revision>3</cp:revision>
  <dcterms:created xsi:type="dcterms:W3CDTF">2022-01-10T08:16:14Z</dcterms:created>
  <dcterms:modified xsi:type="dcterms:W3CDTF">2022-01-10T08:29:57Z</dcterms:modified>
</cp:coreProperties>
</file>